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28F6BE-FE73-48B9-9F46-AD3FDAE1B580}" v="1" dt="2024-04-24T17:51:10.333"/>
    <p1510:client id="{D05AD37D-BB3F-414E-8292-7A4E591C5150}" v="1" dt="2024-04-24T18:20:29.4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iprem k" userId="c2d170db3b524dab" providerId="LiveId" clId="{7D28F6BE-FE73-48B9-9F46-AD3FDAE1B580}"/>
    <pc:docChg chg="custSel modSld">
      <pc:chgData name="hariprem k" userId="c2d170db3b524dab" providerId="LiveId" clId="{7D28F6BE-FE73-48B9-9F46-AD3FDAE1B580}" dt="2024-04-24T17:51:35.800" v="29"/>
      <pc:docMkLst>
        <pc:docMk/>
      </pc:docMkLst>
      <pc:sldChg chg="modSp mod">
        <pc:chgData name="hariprem k" userId="c2d170db3b524dab" providerId="LiveId" clId="{7D28F6BE-FE73-48B9-9F46-AD3FDAE1B580}" dt="2024-04-24T15:57:04.070" v="21" actId="20577"/>
        <pc:sldMkLst>
          <pc:docMk/>
          <pc:sldMk cId="0" sldId="256"/>
        </pc:sldMkLst>
        <pc:spChg chg="mod">
          <ac:chgData name="hariprem k" userId="c2d170db3b524dab" providerId="LiveId" clId="{7D28F6BE-FE73-48B9-9F46-AD3FDAE1B580}" dt="2024-04-24T15:57:04.070" v="21" actId="20577"/>
          <ac:spMkLst>
            <pc:docMk/>
            <pc:sldMk cId="0" sldId="256"/>
            <ac:spMk id="93" creationId="{00000000-0000-0000-0000-000000000000}"/>
          </ac:spMkLst>
        </pc:spChg>
      </pc:sldChg>
      <pc:sldChg chg="modSp mod">
        <pc:chgData name="hariprem k" userId="c2d170db3b524dab" providerId="LiveId" clId="{7D28F6BE-FE73-48B9-9F46-AD3FDAE1B580}" dt="2024-04-24T17:51:35.800" v="29"/>
        <pc:sldMkLst>
          <pc:docMk/>
          <pc:sldMk cId="0" sldId="261"/>
        </pc:sldMkLst>
        <pc:spChg chg="mod">
          <ac:chgData name="hariprem k" userId="c2d170db3b524dab" providerId="LiveId" clId="{7D28F6BE-FE73-48B9-9F46-AD3FDAE1B580}" dt="2024-04-24T17:51:35.800" v="29"/>
          <ac:spMkLst>
            <pc:docMk/>
            <pc:sldMk cId="0" sldId="261"/>
            <ac:spMk id="129" creationId="{00000000-0000-0000-0000-000000000000}"/>
          </ac:spMkLst>
        </pc:spChg>
      </pc:sldChg>
      <pc:sldChg chg="addSp delSp modSp mod delAnim modAnim">
        <pc:chgData name="hariprem k" userId="c2d170db3b524dab" providerId="LiveId" clId="{7D28F6BE-FE73-48B9-9F46-AD3FDAE1B580}" dt="2024-04-24T17:51:20.840" v="28" actId="1076"/>
        <pc:sldMkLst>
          <pc:docMk/>
          <pc:sldMk cId="0" sldId="262"/>
        </pc:sldMkLst>
        <pc:picChg chg="add mod">
          <ac:chgData name="hariprem k" userId="c2d170db3b524dab" providerId="LiveId" clId="{7D28F6BE-FE73-48B9-9F46-AD3FDAE1B580}" dt="2024-04-24T17:51:20.840" v="28" actId="1076"/>
          <ac:picMkLst>
            <pc:docMk/>
            <pc:sldMk cId="0" sldId="262"/>
            <ac:picMk id="2" creationId="{7EEB70A5-F654-DCFE-AECC-F5B0010893D5}"/>
          </ac:picMkLst>
        </pc:picChg>
        <pc:picChg chg="del">
          <ac:chgData name="hariprem k" userId="c2d170db3b524dab" providerId="LiveId" clId="{7D28F6BE-FE73-48B9-9F46-AD3FDAE1B580}" dt="2024-04-24T15:57:50.620" v="23" actId="478"/>
          <ac:picMkLst>
            <pc:docMk/>
            <pc:sldMk cId="0" sldId="262"/>
            <ac:picMk id="3" creationId="{6B2B2D90-7C62-B194-A173-E6F78ACE5A06}"/>
          </ac:picMkLst>
        </pc:picChg>
      </pc:sldChg>
    </pc:docChg>
  </pc:docChgLst>
  <pc:docChgLst>
    <pc:chgData name="hariprem k" userId="c2d170db3b524dab" providerId="LiveId" clId="{D05AD37D-BB3F-414E-8292-7A4E591C5150}"/>
    <pc:docChg chg="custSel modSld">
      <pc:chgData name="hariprem k" userId="c2d170db3b524dab" providerId="LiveId" clId="{D05AD37D-BB3F-414E-8292-7A4E591C5150}" dt="2024-04-24T18:20:48.279" v="42" actId="1076"/>
      <pc:docMkLst>
        <pc:docMk/>
      </pc:docMkLst>
      <pc:sldChg chg="modSp mod">
        <pc:chgData name="hariprem k" userId="c2d170db3b524dab" providerId="LiveId" clId="{D05AD37D-BB3F-414E-8292-7A4E591C5150}" dt="2024-04-24T18:10:52.532" v="34" actId="20577"/>
        <pc:sldMkLst>
          <pc:docMk/>
          <pc:sldMk cId="0" sldId="256"/>
        </pc:sldMkLst>
        <pc:spChg chg="mod">
          <ac:chgData name="hariprem k" userId="c2d170db3b524dab" providerId="LiveId" clId="{D05AD37D-BB3F-414E-8292-7A4E591C5150}" dt="2024-04-24T18:10:52.532" v="34" actId="20577"/>
          <ac:spMkLst>
            <pc:docMk/>
            <pc:sldMk cId="0" sldId="256"/>
            <ac:spMk id="93" creationId="{00000000-0000-0000-0000-000000000000}"/>
          </ac:spMkLst>
        </pc:spChg>
      </pc:sldChg>
      <pc:sldChg chg="modSp mod">
        <pc:chgData name="hariprem k" userId="c2d170db3b524dab" providerId="LiveId" clId="{D05AD37D-BB3F-414E-8292-7A4E591C5150}" dt="2024-04-24T18:19:53.119" v="37"/>
        <pc:sldMkLst>
          <pc:docMk/>
          <pc:sldMk cId="0" sldId="261"/>
        </pc:sldMkLst>
        <pc:spChg chg="mod">
          <ac:chgData name="hariprem k" userId="c2d170db3b524dab" providerId="LiveId" clId="{D05AD37D-BB3F-414E-8292-7A4E591C5150}" dt="2024-04-24T18:19:53.119" v="37"/>
          <ac:spMkLst>
            <pc:docMk/>
            <pc:sldMk cId="0" sldId="261"/>
            <ac:spMk id="129" creationId="{00000000-0000-0000-0000-000000000000}"/>
          </ac:spMkLst>
        </pc:spChg>
      </pc:sldChg>
      <pc:sldChg chg="addSp delSp modSp mod delAnim modAnim">
        <pc:chgData name="hariprem k" userId="c2d170db3b524dab" providerId="LiveId" clId="{D05AD37D-BB3F-414E-8292-7A4E591C5150}" dt="2024-04-24T18:20:48.279" v="42" actId="1076"/>
        <pc:sldMkLst>
          <pc:docMk/>
          <pc:sldMk cId="0" sldId="262"/>
        </pc:sldMkLst>
        <pc:picChg chg="del">
          <ac:chgData name="hariprem k" userId="c2d170db3b524dab" providerId="LiveId" clId="{D05AD37D-BB3F-414E-8292-7A4E591C5150}" dt="2024-04-24T18:11:10.595" v="36" actId="478"/>
          <ac:picMkLst>
            <pc:docMk/>
            <pc:sldMk cId="0" sldId="262"/>
            <ac:picMk id="2" creationId="{7EEB70A5-F654-DCFE-AECC-F5B0010893D5}"/>
          </ac:picMkLst>
        </pc:picChg>
        <pc:picChg chg="add mod">
          <ac:chgData name="hariprem k" userId="c2d170db3b524dab" providerId="LiveId" clId="{D05AD37D-BB3F-414E-8292-7A4E591C5150}" dt="2024-04-24T18:20:48.279" v="42" actId="1076"/>
          <ac:picMkLst>
            <pc:docMk/>
            <pc:sldMk cId="0" sldId="262"/>
            <ac:picMk id="3" creationId="{9F45DE45-03CC-8F1D-3C24-C5C5AA4AF034}"/>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Rakshana T </a:t>
            </a:r>
            <a:r>
              <a:rPr lang="en-US" sz="2000" b="1" dirty="0">
                <a:solidFill>
                  <a:srgbClr val="2F5496"/>
                </a:solidFill>
                <a:latin typeface="Arial"/>
                <a:ea typeface="Arial"/>
                <a:cs typeface="Arial"/>
                <a:sym typeface="Arial"/>
              </a:rPr>
              <a:t>– au810021239040</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https://github.com/rakshana123t/rakshana</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bandicam 2024-04-24 23-48-19-921">
            <a:hlinkClick r:id="" action="ppaction://media"/>
            <a:extLst>
              <a:ext uri="{FF2B5EF4-FFF2-40B4-BE49-F238E27FC236}">
                <a16:creationId xmlns:a16="http://schemas.microsoft.com/office/drawing/2014/main" id="{9F45DE45-03CC-8F1D-3C24-C5C5AA4AF03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38633" y="1389472"/>
            <a:ext cx="9144001" cy="51435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8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hariprem k</cp:lastModifiedBy>
  <cp:revision>2</cp:revision>
  <dcterms:modified xsi:type="dcterms:W3CDTF">2024-04-24T18:20:57Z</dcterms:modified>
</cp:coreProperties>
</file>